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6" r:id="rId3"/>
    <p:sldId id="257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624BA716-B315-4C8F-A8C7-BD9C3A3377C3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677"/>
            <a:ext cx="2971800" cy="497284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446677"/>
            <a:ext cx="2971800" cy="497284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FB4BF98B-C3F4-4A8A-9A4C-1B1595FC7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2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ogeveen.nl/" TargetMode="External"/><Relationship Id="rId2" Type="http://schemas.openxmlformats.org/officeDocument/2006/relationships/hyperlink" Target="mailto:Wmoteam@dewoldenhoogeveen.n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ewolden.nl/wm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27784" y="3140968"/>
            <a:ext cx="5740152" cy="3245746"/>
          </a:xfrm>
        </p:spPr>
        <p:txBody>
          <a:bodyPr>
            <a:normAutofit fontScale="90000"/>
          </a:bodyPr>
          <a:lstStyle/>
          <a:p>
            <a:r>
              <a:rPr lang="nl-NL" sz="4800" dirty="0" smtClean="0"/>
              <a:t/>
            </a:r>
            <a:br>
              <a:rPr lang="nl-NL" sz="4800" dirty="0" smtClean="0"/>
            </a:br>
            <a:r>
              <a:rPr lang="nl-NL" sz="4800" dirty="0"/>
              <a:t/>
            </a:r>
            <a:br>
              <a:rPr lang="nl-NL" sz="4800" dirty="0"/>
            </a:br>
            <a:r>
              <a:rPr lang="nl-NL" sz="4800" dirty="0" smtClean="0"/>
              <a:t/>
            </a:r>
            <a:br>
              <a:rPr lang="nl-NL" sz="4800" dirty="0" smtClean="0"/>
            </a:br>
            <a:r>
              <a:rPr lang="nl-NL" sz="4800" dirty="0" smtClean="0"/>
              <a:t>Wmo-team </a:t>
            </a:r>
            <a:r>
              <a:rPr lang="nl-NL" sz="4800" dirty="0" smtClean="0"/>
              <a:t/>
            </a:r>
            <a:br>
              <a:rPr lang="nl-NL" sz="4800" dirty="0" smtClean="0"/>
            </a:br>
            <a:r>
              <a:rPr lang="nl-NL" sz="4800" dirty="0" smtClean="0"/>
              <a:t>De Wolden en </a:t>
            </a:r>
            <a:r>
              <a:rPr lang="nl-NL" sz="4800" dirty="0" smtClean="0"/>
              <a:t>Hoogeveen</a:t>
            </a:r>
            <a:br>
              <a:rPr lang="nl-NL" sz="4800" dirty="0" smtClean="0"/>
            </a:br>
            <a:r>
              <a:rPr lang="nl-NL" sz="4800" dirty="0" smtClean="0"/>
              <a:t/>
            </a:r>
            <a:br>
              <a:rPr lang="nl-NL" sz="4800" dirty="0" smtClean="0"/>
            </a:br>
            <a:r>
              <a:rPr lang="nl-NL" sz="1800" dirty="0" smtClean="0"/>
              <a:t>Contactinformatie</a:t>
            </a:r>
            <a:r>
              <a:rPr lang="nl-NL" sz="4800" dirty="0" smtClean="0"/>
              <a:t/>
            </a:r>
            <a:br>
              <a:rPr lang="nl-NL" sz="4800" dirty="0" smtClean="0"/>
            </a:br>
            <a:r>
              <a:rPr lang="nl-NL" sz="1800" dirty="0">
                <a:hlinkClick r:id="rId2"/>
              </a:rPr>
              <a:t>Wmoteam@dewoldenhoogeveen.nl</a:t>
            </a:r>
            <a:r>
              <a:rPr lang="nl-NL" sz="1800" dirty="0"/>
              <a:t/>
            </a:r>
            <a:br>
              <a:rPr lang="nl-NL" sz="1800" dirty="0"/>
            </a:br>
            <a:r>
              <a:rPr lang="nl-NL" sz="1800" dirty="0"/>
              <a:t>140528</a:t>
            </a:r>
            <a:br>
              <a:rPr lang="nl-NL" sz="1800" dirty="0"/>
            </a:br>
            <a:r>
              <a:rPr lang="nl-NL" sz="1800" dirty="0">
                <a:hlinkClick r:id="rId3"/>
              </a:rPr>
              <a:t>www.hoogeveen.nl</a:t>
            </a:r>
            <a:r>
              <a:rPr lang="nl-NL" sz="1800" dirty="0"/>
              <a:t/>
            </a:r>
            <a:br>
              <a:rPr lang="nl-NL" sz="1800" dirty="0"/>
            </a:br>
            <a:r>
              <a:rPr lang="nl-NL" sz="1800" dirty="0">
                <a:hlinkClick r:id="rId4"/>
              </a:rPr>
              <a:t>www.dewolden.nl/wmo</a:t>
            </a:r>
            <a:r>
              <a:rPr lang="nl-NL" sz="4800" dirty="0"/>
              <a:t/>
            </a:r>
            <a:br>
              <a:rPr lang="nl-NL" sz="4800" dirty="0"/>
            </a:b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31649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doen we?</a:t>
            </a:r>
          </a:p>
          <a:p>
            <a:r>
              <a:rPr lang="nl-NL" dirty="0" smtClean="0"/>
              <a:t>Hoe doen we dat?</a:t>
            </a:r>
          </a:p>
          <a:p>
            <a:r>
              <a:rPr lang="nl-NL" dirty="0" smtClean="0"/>
              <a:t>Met wie doen we dat?</a:t>
            </a:r>
          </a:p>
          <a:p>
            <a:r>
              <a:rPr lang="nl-NL" dirty="0" smtClean="0"/>
              <a:t>Advies en informatie</a:t>
            </a:r>
          </a:p>
          <a:p>
            <a:r>
              <a:rPr lang="nl-NL" dirty="0" smtClean="0"/>
              <a:t>Voorbeelden van algemene voorliggende voorzieningen</a:t>
            </a:r>
          </a:p>
          <a:p>
            <a:r>
              <a:rPr lang="nl-NL" dirty="0" smtClean="0"/>
              <a:t>Wmo-voorzieningen</a:t>
            </a:r>
          </a:p>
          <a:p>
            <a:r>
              <a:rPr lang="nl-NL" dirty="0" smtClean="0"/>
              <a:t>Belangrijke afwegingen</a:t>
            </a:r>
          </a:p>
          <a:p>
            <a:r>
              <a:rPr lang="nl-NL" dirty="0" smtClean="0"/>
              <a:t>Contactinformatie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72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doen we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Informatie </a:t>
            </a:r>
            <a:r>
              <a:rPr lang="nl-NL" sz="2800" dirty="0"/>
              <a:t>en advies over wonen, welzijn, zorg en vervoer. </a:t>
            </a:r>
            <a:endParaRPr lang="nl-NL" sz="2800" dirty="0" smtClean="0"/>
          </a:p>
          <a:p>
            <a:r>
              <a:rPr lang="nl-NL" sz="2800" dirty="0"/>
              <a:t>H</a:t>
            </a:r>
            <a:r>
              <a:rPr lang="nl-NL" sz="2800" dirty="0" smtClean="0"/>
              <a:t>elpen </a:t>
            </a:r>
            <a:r>
              <a:rPr lang="nl-NL" sz="2800" dirty="0"/>
              <a:t>met het zoeken naar een oplossing om beter en langer zelfstandig te functioneren en deel te nemen aan het maatschappelijk leven. </a:t>
            </a:r>
            <a:endParaRPr lang="nl-NL" sz="2800" dirty="0" smtClean="0"/>
          </a:p>
          <a:p>
            <a:r>
              <a:rPr lang="nl-NL" sz="2800" dirty="0" smtClean="0"/>
              <a:t>Hiervoor </a:t>
            </a:r>
            <a:r>
              <a:rPr lang="nl-NL" sz="2800" dirty="0"/>
              <a:t>hebben we, als de klant het zelf niet kan oplossen, verschillende voorzieningen beschikbaar</a:t>
            </a:r>
            <a:r>
              <a:rPr lang="nl-NL" sz="2800" dirty="0" smtClean="0"/>
              <a:t>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9055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doen we dat?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 werken sinds april 2016 met een dagdienst; </a:t>
            </a:r>
            <a:br>
              <a:rPr lang="nl-NL" dirty="0" smtClean="0"/>
            </a:br>
            <a:r>
              <a:rPr lang="nl-NL" dirty="0" smtClean="0"/>
              <a:t>In de dagdienst zijn zowel consulenten als administratief ondersteuners aanwezig; zij beantwoorden binnenkomende vragen via diverse kanalen; mail, telefonisch, fysiek. </a:t>
            </a:r>
          </a:p>
          <a:p>
            <a:r>
              <a:rPr lang="nl-NL" dirty="0" smtClean="0"/>
              <a:t>In principe worden de meldingen/aanvragen die die dag binnenkomen opgepakt door de medewerkers van die dag.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02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 wie doen we dit samen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l-NL" dirty="0" smtClean="0"/>
              <a:t>Interne collega’s: Thuiscoaches, Regiecoaches, Werkcoaches, Consulenten Jeugd, Inkomensconsulenten, Contractbeheer, Handhaving, Beleidsmedewerkers</a:t>
            </a:r>
            <a:endParaRPr lang="nl-NL" dirty="0"/>
          </a:p>
          <a:p>
            <a:pPr lvl="0"/>
            <a:r>
              <a:rPr lang="nl-NL" dirty="0" smtClean="0"/>
              <a:t>SWW</a:t>
            </a:r>
          </a:p>
          <a:p>
            <a:pPr lvl="0"/>
            <a:r>
              <a:rPr lang="nl-NL" dirty="0" smtClean="0"/>
              <a:t>Mantelzorgconsulenten</a:t>
            </a:r>
            <a:endParaRPr lang="nl-NL" dirty="0"/>
          </a:p>
          <a:p>
            <a:pPr lvl="0"/>
            <a:r>
              <a:rPr lang="nl-NL" dirty="0"/>
              <a:t>MEE Drenthe</a:t>
            </a:r>
          </a:p>
          <a:p>
            <a:pPr lvl="0"/>
            <a:r>
              <a:rPr lang="nl-NL" dirty="0"/>
              <a:t>Diverse vrijwilligersorganisaties</a:t>
            </a:r>
          </a:p>
          <a:p>
            <a:pPr lvl="0"/>
            <a:r>
              <a:rPr lang="nl-NL" dirty="0"/>
              <a:t>Gecontracteerde zorgaanbieders thuishulp en begeleiding</a:t>
            </a:r>
          </a:p>
          <a:p>
            <a:pPr lvl="0"/>
            <a:r>
              <a:rPr lang="nl-NL" dirty="0"/>
              <a:t>Gecontracteerde leverancier hulpmiddelen</a:t>
            </a:r>
          </a:p>
          <a:p>
            <a:pPr lvl="0"/>
            <a:r>
              <a:rPr lang="nl-NL" dirty="0"/>
              <a:t>Centrumgemeente Assen</a:t>
            </a:r>
          </a:p>
          <a:p>
            <a:pPr lvl="0"/>
            <a:r>
              <a:rPr lang="nl-NL" dirty="0"/>
              <a:t>Huisartsenposten </a:t>
            </a:r>
          </a:p>
          <a:p>
            <a:pPr lvl="0"/>
            <a:r>
              <a:rPr lang="nl-NL" dirty="0"/>
              <a:t>Dementienetwerk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12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Advies en informatie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Wmo-gesprek leidt niet altijd tot verstrekking Wmo-voorziening. </a:t>
            </a:r>
            <a:endParaRPr lang="nl-NL" dirty="0"/>
          </a:p>
          <a:p>
            <a:r>
              <a:rPr lang="nl-NL" dirty="0" smtClean="0"/>
              <a:t>Soms is advisering naar bijvoorbeeld algemene en/of voorliggende voorzieningen voldoende. Hierbij speelt SWW-medewerker ook regelmatig een rol.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83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Voorbeelden van algemene voorliggende voorzieningen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nl-NL" sz="3600" dirty="0"/>
              <a:t>Vervoersvoorzieningen “De </a:t>
            </a:r>
            <a:r>
              <a:rPr lang="nl-NL" sz="3600" dirty="0" err="1"/>
              <a:t>Bij”en</a:t>
            </a:r>
            <a:r>
              <a:rPr lang="nl-NL" sz="3600" dirty="0"/>
              <a:t> “Hoogeveen Vervoert”</a:t>
            </a:r>
          </a:p>
          <a:p>
            <a:pPr lvl="0"/>
            <a:r>
              <a:rPr lang="nl-NL" sz="3600" dirty="0" smtClean="0"/>
              <a:t>Vrijwilligerscentrale</a:t>
            </a:r>
            <a:endParaRPr lang="nl-NL" sz="3600" dirty="0"/>
          </a:p>
          <a:p>
            <a:pPr lvl="0"/>
            <a:r>
              <a:rPr lang="nl-NL" sz="3600" dirty="0"/>
              <a:t>Klussendienst</a:t>
            </a:r>
          </a:p>
          <a:p>
            <a:pPr lvl="0"/>
            <a:r>
              <a:rPr lang="nl-NL" sz="3600" dirty="0"/>
              <a:t>Hulp bij het boodschappen doen</a:t>
            </a:r>
          </a:p>
          <a:p>
            <a:pPr lvl="0"/>
            <a:r>
              <a:rPr lang="nl-NL" sz="3600" dirty="0" smtClean="0"/>
              <a:t>Maaltijdvoorziening</a:t>
            </a:r>
            <a:endParaRPr lang="nl-NL" sz="3600" dirty="0"/>
          </a:p>
          <a:p>
            <a:pPr lvl="0"/>
            <a:r>
              <a:rPr lang="nl-NL" sz="3600" dirty="0"/>
              <a:t>Ondersteuning bij administratieve zaken; bijvoorbeeld bij het berekenen van eigen bijdrage CAK (Centraal Administratie Kantoor) </a:t>
            </a:r>
          </a:p>
          <a:p>
            <a:pPr lvl="0"/>
            <a:r>
              <a:rPr lang="nl-NL" sz="3600" dirty="0"/>
              <a:t>Vrijwillige thuishulp</a:t>
            </a:r>
          </a:p>
          <a:p>
            <a:pPr lvl="0"/>
            <a:r>
              <a:rPr lang="nl-NL" sz="3600" dirty="0"/>
              <a:t>Uitleen tijdelijke hulpmiddelen.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73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Wmo-voorzieningen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Thuishulp</a:t>
            </a:r>
          </a:p>
          <a:p>
            <a:r>
              <a:rPr lang="nl-NL" dirty="0" smtClean="0"/>
              <a:t>Begeleiding; individuele begeleiding of groepsbegeleiding/dagbesteding</a:t>
            </a:r>
          </a:p>
          <a:p>
            <a:r>
              <a:rPr lang="nl-NL" dirty="0" smtClean="0"/>
              <a:t>Woonvoorzieningen</a:t>
            </a:r>
          </a:p>
          <a:p>
            <a:r>
              <a:rPr lang="nl-NL" dirty="0" smtClean="0"/>
              <a:t>Vervoersvoorzieningen; collectief of individueel</a:t>
            </a:r>
          </a:p>
          <a:p>
            <a:r>
              <a:rPr lang="nl-NL" dirty="0" smtClean="0"/>
              <a:t>Rolstoelvoorzieningen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49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Belangrijke afwegingen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Voor de meeste voorzieningen is de eigen bijdrage regeling van toepassing. </a:t>
            </a:r>
          </a:p>
          <a:p>
            <a:r>
              <a:rPr lang="nl-NL" dirty="0" smtClean="0"/>
              <a:t>De hoogte van de eigen bijdrage is afhankelijk van iemands inkomen</a:t>
            </a:r>
          </a:p>
          <a:p>
            <a:r>
              <a:rPr lang="nl-NL" dirty="0" smtClean="0"/>
              <a:t>Eigen bijdrage berekening en inning wordt gedaan door het Centraal Administratie Kantoor (CAK)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31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439</TotalTime>
  <Words>269</Words>
  <Application>Microsoft Office PowerPoint</Application>
  <PresentationFormat>Diavoorstelling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Oriel</vt:lpstr>
      <vt:lpstr>   Wmo-team  De Wolden en Hoogeveen  Contactinformatie Wmoteam@dewoldenhoogeveen.nl 140528 www.hoogeveen.nl www.dewolden.nl/wmo </vt:lpstr>
      <vt:lpstr>PowerPoint-presentatie</vt:lpstr>
      <vt:lpstr>Wat doen we</vt:lpstr>
      <vt:lpstr>Hoe doen we dat? </vt:lpstr>
      <vt:lpstr>Met wie doen we dit samen</vt:lpstr>
      <vt:lpstr>Advies en informatie</vt:lpstr>
      <vt:lpstr>Voorbeelden van algemene voorliggende voorzieningen</vt:lpstr>
      <vt:lpstr>Wmo-voorzieningen</vt:lpstr>
      <vt:lpstr>Belangrijke afwegingen</vt:lpstr>
    </vt:vector>
  </TitlesOfParts>
  <Company>Gemeente Hoogeveen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Wmo-team De Wolden en Hoogeveen</dc:title>
  <dc:creator>hannekep</dc:creator>
  <cp:lastModifiedBy>Staudt</cp:lastModifiedBy>
  <cp:revision>40</cp:revision>
  <cp:lastPrinted>2017-04-12T09:07:22Z</cp:lastPrinted>
  <dcterms:created xsi:type="dcterms:W3CDTF">2017-03-09T18:11:05Z</dcterms:created>
  <dcterms:modified xsi:type="dcterms:W3CDTF">2017-04-12T09:08:16Z</dcterms:modified>
</cp:coreProperties>
</file>